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BCDD-0573-4F84-A629-885285AFA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176C9-576C-4A90-8E58-223FB3946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A8D0-E70E-4BBE-A224-089A9D2E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8AD8-C363-45C5-AE44-8A50C6F7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482D-0433-4247-9C6D-9F859525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6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07B6-52C0-4053-9F64-74918403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1CA8E-5A48-484D-A998-8AAF90BFF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3C1B-7C7E-42C3-AFFD-9DC6DA6D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7578-D4AD-4498-ABCB-E28CBAF0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3FD3-73C5-457C-9774-1781BBB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3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CCADA-9E93-4987-BCFB-291FB810E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F1A58-C005-4BC3-90BB-1918B667C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D81F1-BF67-4B3D-BC0D-EA5F3C58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EC12E-5FE3-4531-9FA8-199AF224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4623-78AC-4021-8F95-04A020D8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4DD0-DA2E-4A63-9C58-1D1249BD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8160-62D9-4EAD-ACCF-77490EFA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9B26-D66A-43C5-A77D-2595C425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1B15-15BF-4F73-B831-8E96687D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8491-F5DD-420A-8716-91FDA679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EDC5-7D14-412A-A0F0-4427A954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0C67F-DDCA-48BF-ADE2-54CD401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2E22B-2906-417B-89E2-D1A4C715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85F1-F7CD-4D6A-9A69-20EDFFAD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064C-4ED9-49B1-8C00-89DD1788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BD94-94D5-4DEA-9972-2905C919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93E7-87ED-4DFB-A6DA-AD47D9B89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292DF-8BEF-4852-9E44-B9AF755B8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570D7-5BCC-4C86-8EB7-B512BE21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3FB4C-ED6E-427F-ADFD-24510658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C28F1-D286-4642-AB27-DC98B82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58E3-F578-4C39-9B31-2D109F2D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E6D73-D46A-4E57-A2D3-A641EDF2B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E4119-5841-4A2C-9609-378EAA32B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1FC53-A0F0-4E6D-AB14-799043DEF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86878-0D15-46C8-B077-45F2A88BB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DAD95-B972-4A40-A148-B753618A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D8A75-5E31-4CDE-967A-38A7BD4D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1461E-9F42-4C12-AC18-6AE6F004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6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4DC7-008D-4A8B-B3F6-ABFEEA19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F41C9-7B4A-4BBE-997E-9F32D9F6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1864-DC18-4C1F-ADC6-E95CAE00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D319A-E233-4673-81C6-DC701480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1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BF6F8-7B9E-4142-A5E0-03C507B3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C88B4-470E-40C8-8894-3BDD33DF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C01E7-3E14-41ED-8445-81C78E7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8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DE5C-1CCD-4783-ADA9-917E936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780E-E904-46A2-846C-5876AE2C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E9357-9891-42E7-A6DE-E986E9AAA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99B2F-BCA4-46BD-907E-78D4EFBA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01B0E-0678-4EC2-8471-7E8AAAC4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FB1FA-8992-41CB-8D6E-C9E54D5F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2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7E00-9D98-46CC-9014-33B64417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CA626-095A-4D5D-BCB9-88FBB0E46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1D236-C258-4536-9D90-EA6E8E75F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4E0E4-BA1A-4E24-997F-3DEED61C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D5261-E7C7-455F-908B-82A8939E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A18B5-BC87-41C5-B837-425075F8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0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D5926-FCAC-4915-997C-000880ED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1D7C-2F01-41C8-B2B3-CF42E760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BF508-53DD-447D-BD04-AF9DCCAC9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424E-CBAB-4B0B-B967-72AF4A57BE6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9258-4B46-43D5-8E03-004345A49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C468-1B44-49CE-9186-35AAE0A8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6DF5-83B9-46D9-B814-BB385A3E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F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E17AF2-4ECB-4563-AD31-4AFE6C19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1500" b="1347"/>
          <a:stretch/>
        </p:blipFill>
        <p:spPr bwMode="auto">
          <a:xfrm rot="5400000">
            <a:off x="4169391" y="1728786"/>
            <a:ext cx="3672545" cy="35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3DADCC-2E54-4700-BE3A-F492D0415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82169F-E5A7-40B7-A179-CF3799971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13444"/>
          <a:stretch/>
        </p:blipFill>
        <p:spPr bwMode="auto">
          <a:xfrm>
            <a:off x="1341120" y="696846"/>
            <a:ext cx="9773919" cy="55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623F3E-E061-477C-9EE6-7C6E69873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710A11F-768F-46F8-98A9-3DE5735A2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13438"/>
          <a:stretch/>
        </p:blipFill>
        <p:spPr bwMode="auto">
          <a:xfrm>
            <a:off x="985520" y="702634"/>
            <a:ext cx="10181860" cy="55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FAA069-0F55-4819-A23D-8CCDB9322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576D382-8CB8-4015-9553-09CCDDD8E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9" b="12333"/>
          <a:stretch/>
        </p:blipFill>
        <p:spPr bwMode="auto">
          <a:xfrm>
            <a:off x="1156807" y="621892"/>
            <a:ext cx="9878385" cy="56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1CC455-7803-4D40-9B8E-5742379E8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FC6A98A-42C0-4739-B11C-A6503B127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2549"/>
          <a:stretch/>
        </p:blipFill>
        <p:spPr bwMode="auto">
          <a:xfrm>
            <a:off x="1422400" y="926239"/>
            <a:ext cx="9347199" cy="51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827619-79F1-41AC-9EA1-3E8472F0B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0CFA452-592E-4C41-8697-A4F24BCA6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15438"/>
          <a:stretch/>
        </p:blipFill>
        <p:spPr bwMode="auto">
          <a:xfrm>
            <a:off x="1153775" y="817857"/>
            <a:ext cx="9884449" cy="522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4A0B86-CC32-4D69-AC10-ACD2CCBC7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D7AAE95-9351-4265-898C-2635BBF9F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 b="17000"/>
          <a:stretch/>
        </p:blipFill>
        <p:spPr bwMode="auto">
          <a:xfrm>
            <a:off x="1071277" y="970230"/>
            <a:ext cx="10049446" cy="50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99BF4-3837-4CF3-9F5F-29EDD8F43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16866E0-F173-40D2-A550-9B92EB018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8" b="11882"/>
          <a:stretch/>
        </p:blipFill>
        <p:spPr bwMode="auto">
          <a:xfrm>
            <a:off x="934720" y="904240"/>
            <a:ext cx="10322141" cy="526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A5CFB6-4524-44AD-AF20-E8F1E5BC0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8F51AA-E502-47BD-B9BF-A9AE3158D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 r="2078" b="19882"/>
          <a:stretch/>
        </p:blipFill>
        <p:spPr bwMode="auto">
          <a:xfrm>
            <a:off x="1270001" y="894424"/>
            <a:ext cx="9591040" cy="483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4FD561-CA94-4BAC-AADF-EF6AF1666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41C53A9-49D5-4AA2-9F94-7BCDE5251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4327"/>
          <a:stretch/>
        </p:blipFill>
        <p:spPr bwMode="auto">
          <a:xfrm>
            <a:off x="1224972" y="874728"/>
            <a:ext cx="9489552" cy="5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2C659E-2588-425C-9694-B54D49A78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6FBDB71-0A61-480C-B6F7-17EE63A0D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6118" b="14770"/>
          <a:stretch/>
        </p:blipFill>
        <p:spPr bwMode="auto">
          <a:xfrm>
            <a:off x="1175774" y="833119"/>
            <a:ext cx="9840451" cy="51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2CE889-D580-4AB5-811B-F960A22E8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0312AB8-D16E-4319-9BE9-7C4460A9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14104"/>
          <a:stretch/>
        </p:blipFill>
        <p:spPr bwMode="auto">
          <a:xfrm>
            <a:off x="1361440" y="988177"/>
            <a:ext cx="9637401" cy="51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AC584-3D3C-49A6-93E6-77969E570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56C9161-EFBD-4FD6-A5CB-AB1FB0491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15452" b="14104"/>
          <a:stretch/>
        </p:blipFill>
        <p:spPr bwMode="auto">
          <a:xfrm>
            <a:off x="1259840" y="810477"/>
            <a:ext cx="9672320" cy="52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43DD6C-0FD7-4118-A9C9-9836D2F97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9DDBCDA-2738-40D0-9702-68301E5E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3438"/>
          <a:stretch/>
        </p:blipFill>
        <p:spPr bwMode="auto">
          <a:xfrm>
            <a:off x="971696" y="593727"/>
            <a:ext cx="10404667" cy="56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8D4810-7D1E-4CC0-B869-57D415D00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EC5D062-C795-41AF-B40F-8D469E85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3849" b="16848"/>
          <a:stretch/>
        </p:blipFill>
        <p:spPr bwMode="auto">
          <a:xfrm>
            <a:off x="1247554" y="1011393"/>
            <a:ext cx="9696892" cy="50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DC1D45-AA8D-4BF0-9D8A-3CC783769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A2E3C3F-961E-49B8-8D66-C01BEE48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 b="15660"/>
          <a:stretch/>
        </p:blipFill>
        <p:spPr bwMode="auto">
          <a:xfrm>
            <a:off x="1219200" y="818006"/>
            <a:ext cx="9946639" cy="52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AC5367-112B-4984-8687-7A970ADAF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Widescreen</PresentationFormat>
  <Paragraphs>0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Topsey, Lisa</dc:creator>
  <cp:lastModifiedBy>Topsey, Lisa</cp:lastModifiedBy>
  <cp:revision>5</cp:revision>
  <dcterms:created xsi:type="dcterms:W3CDTF">2020-04-17T12:43:50Z</dcterms:created>
  <dcterms:modified xsi:type="dcterms:W3CDTF">2020-04-17T15:33:32Z</dcterms:modified>
</cp:coreProperties>
</file>