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6A2E0-B22D-4021-9DDA-CC76664335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ED02A8F-F837-4896-BFC0-0C47796AEA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5879FF2-B4C6-45C1-9993-C8F9974B8F56}"/>
              </a:ext>
            </a:extLst>
          </p:cNvPr>
          <p:cNvSpPr>
            <a:spLocks noGrp="1"/>
          </p:cNvSpPr>
          <p:nvPr>
            <p:ph type="dt" sz="half" idx="10"/>
          </p:nvPr>
        </p:nvSpPr>
        <p:spPr/>
        <p:txBody>
          <a:bodyPr/>
          <a:lstStyle/>
          <a:p>
            <a:fld id="{BBADB966-6A5D-4C45-B420-AFA8202FC4D6}" type="datetimeFigureOut">
              <a:rPr lang="en-GB" smtClean="0"/>
              <a:t>05/06/2020</a:t>
            </a:fld>
            <a:endParaRPr lang="en-GB"/>
          </a:p>
        </p:txBody>
      </p:sp>
      <p:sp>
        <p:nvSpPr>
          <p:cNvPr id="5" name="Footer Placeholder 4">
            <a:extLst>
              <a:ext uri="{FF2B5EF4-FFF2-40B4-BE49-F238E27FC236}">
                <a16:creationId xmlns:a16="http://schemas.microsoft.com/office/drawing/2014/main" id="{D7E6CA4E-12C6-415B-957A-004A19D2EB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F995A1-783C-4353-8419-197206A3EEC7}"/>
              </a:ext>
            </a:extLst>
          </p:cNvPr>
          <p:cNvSpPr>
            <a:spLocks noGrp="1"/>
          </p:cNvSpPr>
          <p:nvPr>
            <p:ph type="sldNum" sz="quarter" idx="12"/>
          </p:nvPr>
        </p:nvSpPr>
        <p:spPr/>
        <p:txBody>
          <a:bodyPr/>
          <a:lstStyle/>
          <a:p>
            <a:fld id="{B759E873-52E8-43B1-9F93-A48E7FC5D639}" type="slidenum">
              <a:rPr lang="en-GB" smtClean="0"/>
              <a:t>‹#›</a:t>
            </a:fld>
            <a:endParaRPr lang="en-GB"/>
          </a:p>
        </p:txBody>
      </p:sp>
    </p:spTree>
    <p:extLst>
      <p:ext uri="{BB962C8B-B14F-4D97-AF65-F5344CB8AC3E}">
        <p14:creationId xmlns:p14="http://schemas.microsoft.com/office/powerpoint/2010/main" val="35880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3263-8626-43A4-AB2D-62BC3D97A13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DE12F1-92AB-4E65-B46A-16C9C1F0BE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C12280-5153-4726-A863-FE0BBD201FE1}"/>
              </a:ext>
            </a:extLst>
          </p:cNvPr>
          <p:cNvSpPr>
            <a:spLocks noGrp="1"/>
          </p:cNvSpPr>
          <p:nvPr>
            <p:ph type="dt" sz="half" idx="10"/>
          </p:nvPr>
        </p:nvSpPr>
        <p:spPr/>
        <p:txBody>
          <a:bodyPr/>
          <a:lstStyle/>
          <a:p>
            <a:fld id="{BBADB966-6A5D-4C45-B420-AFA8202FC4D6}" type="datetimeFigureOut">
              <a:rPr lang="en-GB" smtClean="0"/>
              <a:t>05/06/2020</a:t>
            </a:fld>
            <a:endParaRPr lang="en-GB"/>
          </a:p>
        </p:txBody>
      </p:sp>
      <p:sp>
        <p:nvSpPr>
          <p:cNvPr id="5" name="Footer Placeholder 4">
            <a:extLst>
              <a:ext uri="{FF2B5EF4-FFF2-40B4-BE49-F238E27FC236}">
                <a16:creationId xmlns:a16="http://schemas.microsoft.com/office/drawing/2014/main" id="{728D05AF-158B-4FF5-B9EC-3B82F274A4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60228E-8659-40D5-BC71-315738E25A9F}"/>
              </a:ext>
            </a:extLst>
          </p:cNvPr>
          <p:cNvSpPr>
            <a:spLocks noGrp="1"/>
          </p:cNvSpPr>
          <p:nvPr>
            <p:ph type="sldNum" sz="quarter" idx="12"/>
          </p:nvPr>
        </p:nvSpPr>
        <p:spPr/>
        <p:txBody>
          <a:bodyPr/>
          <a:lstStyle/>
          <a:p>
            <a:fld id="{B759E873-52E8-43B1-9F93-A48E7FC5D639}" type="slidenum">
              <a:rPr lang="en-GB" smtClean="0"/>
              <a:t>‹#›</a:t>
            </a:fld>
            <a:endParaRPr lang="en-GB"/>
          </a:p>
        </p:txBody>
      </p:sp>
    </p:spTree>
    <p:extLst>
      <p:ext uri="{BB962C8B-B14F-4D97-AF65-F5344CB8AC3E}">
        <p14:creationId xmlns:p14="http://schemas.microsoft.com/office/powerpoint/2010/main" val="136568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A3D219-2EAA-4C0C-A454-CB9B0582DA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1F594B-446C-47FD-BCC1-280D3D3B43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F21FD6-520B-4E7D-8799-B947E595D76D}"/>
              </a:ext>
            </a:extLst>
          </p:cNvPr>
          <p:cNvSpPr>
            <a:spLocks noGrp="1"/>
          </p:cNvSpPr>
          <p:nvPr>
            <p:ph type="dt" sz="half" idx="10"/>
          </p:nvPr>
        </p:nvSpPr>
        <p:spPr/>
        <p:txBody>
          <a:bodyPr/>
          <a:lstStyle/>
          <a:p>
            <a:fld id="{BBADB966-6A5D-4C45-B420-AFA8202FC4D6}" type="datetimeFigureOut">
              <a:rPr lang="en-GB" smtClean="0"/>
              <a:t>05/06/2020</a:t>
            </a:fld>
            <a:endParaRPr lang="en-GB"/>
          </a:p>
        </p:txBody>
      </p:sp>
      <p:sp>
        <p:nvSpPr>
          <p:cNvPr id="5" name="Footer Placeholder 4">
            <a:extLst>
              <a:ext uri="{FF2B5EF4-FFF2-40B4-BE49-F238E27FC236}">
                <a16:creationId xmlns:a16="http://schemas.microsoft.com/office/drawing/2014/main" id="{8CFEF2B7-C103-4F96-A5A0-45ECE82571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D6B5D9-0048-4213-8904-47783659BA2A}"/>
              </a:ext>
            </a:extLst>
          </p:cNvPr>
          <p:cNvSpPr>
            <a:spLocks noGrp="1"/>
          </p:cNvSpPr>
          <p:nvPr>
            <p:ph type="sldNum" sz="quarter" idx="12"/>
          </p:nvPr>
        </p:nvSpPr>
        <p:spPr/>
        <p:txBody>
          <a:bodyPr/>
          <a:lstStyle/>
          <a:p>
            <a:fld id="{B759E873-52E8-43B1-9F93-A48E7FC5D639}" type="slidenum">
              <a:rPr lang="en-GB" smtClean="0"/>
              <a:t>‹#›</a:t>
            </a:fld>
            <a:endParaRPr lang="en-GB"/>
          </a:p>
        </p:txBody>
      </p:sp>
    </p:spTree>
    <p:extLst>
      <p:ext uri="{BB962C8B-B14F-4D97-AF65-F5344CB8AC3E}">
        <p14:creationId xmlns:p14="http://schemas.microsoft.com/office/powerpoint/2010/main" val="186179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7A554-9BE5-41F3-A591-00EA5DFAFD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8CD733-F9FD-48BF-BF17-C16E8185C1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5732C4-BB8F-4D57-820F-A38FB2119813}"/>
              </a:ext>
            </a:extLst>
          </p:cNvPr>
          <p:cNvSpPr>
            <a:spLocks noGrp="1"/>
          </p:cNvSpPr>
          <p:nvPr>
            <p:ph type="dt" sz="half" idx="10"/>
          </p:nvPr>
        </p:nvSpPr>
        <p:spPr/>
        <p:txBody>
          <a:bodyPr/>
          <a:lstStyle/>
          <a:p>
            <a:fld id="{BBADB966-6A5D-4C45-B420-AFA8202FC4D6}" type="datetimeFigureOut">
              <a:rPr lang="en-GB" smtClean="0"/>
              <a:t>05/06/2020</a:t>
            </a:fld>
            <a:endParaRPr lang="en-GB"/>
          </a:p>
        </p:txBody>
      </p:sp>
      <p:sp>
        <p:nvSpPr>
          <p:cNvPr id="5" name="Footer Placeholder 4">
            <a:extLst>
              <a:ext uri="{FF2B5EF4-FFF2-40B4-BE49-F238E27FC236}">
                <a16:creationId xmlns:a16="http://schemas.microsoft.com/office/drawing/2014/main" id="{27F533D1-74B8-46E7-8138-C063E0C48C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099D50-AF7E-4F6E-8F2B-D9FC257CE0AD}"/>
              </a:ext>
            </a:extLst>
          </p:cNvPr>
          <p:cNvSpPr>
            <a:spLocks noGrp="1"/>
          </p:cNvSpPr>
          <p:nvPr>
            <p:ph type="sldNum" sz="quarter" idx="12"/>
          </p:nvPr>
        </p:nvSpPr>
        <p:spPr/>
        <p:txBody>
          <a:bodyPr/>
          <a:lstStyle/>
          <a:p>
            <a:fld id="{B759E873-52E8-43B1-9F93-A48E7FC5D639}" type="slidenum">
              <a:rPr lang="en-GB" smtClean="0"/>
              <a:t>‹#›</a:t>
            </a:fld>
            <a:endParaRPr lang="en-GB"/>
          </a:p>
        </p:txBody>
      </p:sp>
    </p:spTree>
    <p:extLst>
      <p:ext uri="{BB962C8B-B14F-4D97-AF65-F5344CB8AC3E}">
        <p14:creationId xmlns:p14="http://schemas.microsoft.com/office/powerpoint/2010/main" val="3552061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2415E-F513-4B77-8FB0-8738FD31F1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CFD153-4B5F-46C2-81C8-4B84D38A31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C4ECDC-E8F8-479B-BF31-8FD73C983672}"/>
              </a:ext>
            </a:extLst>
          </p:cNvPr>
          <p:cNvSpPr>
            <a:spLocks noGrp="1"/>
          </p:cNvSpPr>
          <p:nvPr>
            <p:ph type="dt" sz="half" idx="10"/>
          </p:nvPr>
        </p:nvSpPr>
        <p:spPr/>
        <p:txBody>
          <a:bodyPr/>
          <a:lstStyle/>
          <a:p>
            <a:fld id="{BBADB966-6A5D-4C45-B420-AFA8202FC4D6}" type="datetimeFigureOut">
              <a:rPr lang="en-GB" smtClean="0"/>
              <a:t>05/06/2020</a:t>
            </a:fld>
            <a:endParaRPr lang="en-GB"/>
          </a:p>
        </p:txBody>
      </p:sp>
      <p:sp>
        <p:nvSpPr>
          <p:cNvPr id="5" name="Footer Placeholder 4">
            <a:extLst>
              <a:ext uri="{FF2B5EF4-FFF2-40B4-BE49-F238E27FC236}">
                <a16:creationId xmlns:a16="http://schemas.microsoft.com/office/drawing/2014/main" id="{316B5353-B2ED-4C7F-A032-12F59CFC3A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CB4BCC-17AF-4889-A492-033E7CE070F8}"/>
              </a:ext>
            </a:extLst>
          </p:cNvPr>
          <p:cNvSpPr>
            <a:spLocks noGrp="1"/>
          </p:cNvSpPr>
          <p:nvPr>
            <p:ph type="sldNum" sz="quarter" idx="12"/>
          </p:nvPr>
        </p:nvSpPr>
        <p:spPr/>
        <p:txBody>
          <a:bodyPr/>
          <a:lstStyle/>
          <a:p>
            <a:fld id="{B759E873-52E8-43B1-9F93-A48E7FC5D639}" type="slidenum">
              <a:rPr lang="en-GB" smtClean="0"/>
              <a:t>‹#›</a:t>
            </a:fld>
            <a:endParaRPr lang="en-GB"/>
          </a:p>
        </p:txBody>
      </p:sp>
    </p:spTree>
    <p:extLst>
      <p:ext uri="{BB962C8B-B14F-4D97-AF65-F5344CB8AC3E}">
        <p14:creationId xmlns:p14="http://schemas.microsoft.com/office/powerpoint/2010/main" val="2610354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A2CC-BD13-4053-87BA-7C3EAFAE3C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2D9916-7F06-4646-ADAE-73A29666D8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85867C-D1AA-42E3-9D5E-A70A52D2BC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81B666-E600-4F61-ADE1-A6CB2A153399}"/>
              </a:ext>
            </a:extLst>
          </p:cNvPr>
          <p:cNvSpPr>
            <a:spLocks noGrp="1"/>
          </p:cNvSpPr>
          <p:nvPr>
            <p:ph type="dt" sz="half" idx="10"/>
          </p:nvPr>
        </p:nvSpPr>
        <p:spPr/>
        <p:txBody>
          <a:bodyPr/>
          <a:lstStyle/>
          <a:p>
            <a:fld id="{BBADB966-6A5D-4C45-B420-AFA8202FC4D6}" type="datetimeFigureOut">
              <a:rPr lang="en-GB" smtClean="0"/>
              <a:t>05/06/2020</a:t>
            </a:fld>
            <a:endParaRPr lang="en-GB"/>
          </a:p>
        </p:txBody>
      </p:sp>
      <p:sp>
        <p:nvSpPr>
          <p:cNvPr id="6" name="Footer Placeholder 5">
            <a:extLst>
              <a:ext uri="{FF2B5EF4-FFF2-40B4-BE49-F238E27FC236}">
                <a16:creationId xmlns:a16="http://schemas.microsoft.com/office/drawing/2014/main" id="{531C7CAF-2372-4C6A-95E2-CAC8BF009D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176854-BE16-4240-B063-97DA3859CCC9}"/>
              </a:ext>
            </a:extLst>
          </p:cNvPr>
          <p:cNvSpPr>
            <a:spLocks noGrp="1"/>
          </p:cNvSpPr>
          <p:nvPr>
            <p:ph type="sldNum" sz="quarter" idx="12"/>
          </p:nvPr>
        </p:nvSpPr>
        <p:spPr/>
        <p:txBody>
          <a:bodyPr/>
          <a:lstStyle/>
          <a:p>
            <a:fld id="{B759E873-52E8-43B1-9F93-A48E7FC5D639}" type="slidenum">
              <a:rPr lang="en-GB" smtClean="0"/>
              <a:t>‹#›</a:t>
            </a:fld>
            <a:endParaRPr lang="en-GB"/>
          </a:p>
        </p:txBody>
      </p:sp>
    </p:spTree>
    <p:extLst>
      <p:ext uri="{BB962C8B-B14F-4D97-AF65-F5344CB8AC3E}">
        <p14:creationId xmlns:p14="http://schemas.microsoft.com/office/powerpoint/2010/main" val="1714429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9E89E-9184-418F-BE2D-42007F4AAE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EBAB5D-C3B2-4AB1-A2EC-BCFC4D6F38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66362E-184B-4E29-9D93-A84B8C3C57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81C415-31E9-49B3-A72F-C67F7D7297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7CA152-710E-45D3-A91B-53672D05BC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7B297DA-9CBB-4B96-9A2E-DA8E792703E2}"/>
              </a:ext>
            </a:extLst>
          </p:cNvPr>
          <p:cNvSpPr>
            <a:spLocks noGrp="1"/>
          </p:cNvSpPr>
          <p:nvPr>
            <p:ph type="dt" sz="half" idx="10"/>
          </p:nvPr>
        </p:nvSpPr>
        <p:spPr/>
        <p:txBody>
          <a:bodyPr/>
          <a:lstStyle/>
          <a:p>
            <a:fld id="{BBADB966-6A5D-4C45-B420-AFA8202FC4D6}" type="datetimeFigureOut">
              <a:rPr lang="en-GB" smtClean="0"/>
              <a:t>05/06/2020</a:t>
            </a:fld>
            <a:endParaRPr lang="en-GB"/>
          </a:p>
        </p:txBody>
      </p:sp>
      <p:sp>
        <p:nvSpPr>
          <p:cNvPr id="8" name="Footer Placeholder 7">
            <a:extLst>
              <a:ext uri="{FF2B5EF4-FFF2-40B4-BE49-F238E27FC236}">
                <a16:creationId xmlns:a16="http://schemas.microsoft.com/office/drawing/2014/main" id="{9C12F725-31E5-4D07-9416-411E88BE4C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9A5671A-E930-412F-9AB1-9D2099327231}"/>
              </a:ext>
            </a:extLst>
          </p:cNvPr>
          <p:cNvSpPr>
            <a:spLocks noGrp="1"/>
          </p:cNvSpPr>
          <p:nvPr>
            <p:ph type="sldNum" sz="quarter" idx="12"/>
          </p:nvPr>
        </p:nvSpPr>
        <p:spPr/>
        <p:txBody>
          <a:bodyPr/>
          <a:lstStyle/>
          <a:p>
            <a:fld id="{B759E873-52E8-43B1-9F93-A48E7FC5D639}" type="slidenum">
              <a:rPr lang="en-GB" smtClean="0"/>
              <a:t>‹#›</a:t>
            </a:fld>
            <a:endParaRPr lang="en-GB"/>
          </a:p>
        </p:txBody>
      </p:sp>
    </p:spTree>
    <p:extLst>
      <p:ext uri="{BB962C8B-B14F-4D97-AF65-F5344CB8AC3E}">
        <p14:creationId xmlns:p14="http://schemas.microsoft.com/office/powerpoint/2010/main" val="405324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AFBC5-3C6C-4678-BD63-B62BD4E0084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8C5A650-F3B2-483E-8450-2F6342C69623}"/>
              </a:ext>
            </a:extLst>
          </p:cNvPr>
          <p:cNvSpPr>
            <a:spLocks noGrp="1"/>
          </p:cNvSpPr>
          <p:nvPr>
            <p:ph type="dt" sz="half" idx="10"/>
          </p:nvPr>
        </p:nvSpPr>
        <p:spPr/>
        <p:txBody>
          <a:bodyPr/>
          <a:lstStyle/>
          <a:p>
            <a:fld id="{BBADB966-6A5D-4C45-B420-AFA8202FC4D6}" type="datetimeFigureOut">
              <a:rPr lang="en-GB" smtClean="0"/>
              <a:t>05/06/2020</a:t>
            </a:fld>
            <a:endParaRPr lang="en-GB"/>
          </a:p>
        </p:txBody>
      </p:sp>
      <p:sp>
        <p:nvSpPr>
          <p:cNvPr id="4" name="Footer Placeholder 3">
            <a:extLst>
              <a:ext uri="{FF2B5EF4-FFF2-40B4-BE49-F238E27FC236}">
                <a16:creationId xmlns:a16="http://schemas.microsoft.com/office/drawing/2014/main" id="{02BD7E20-81BC-446D-B4F8-D65FA1BB7D0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A396233-743E-4831-9F31-BB62D9494540}"/>
              </a:ext>
            </a:extLst>
          </p:cNvPr>
          <p:cNvSpPr>
            <a:spLocks noGrp="1"/>
          </p:cNvSpPr>
          <p:nvPr>
            <p:ph type="sldNum" sz="quarter" idx="12"/>
          </p:nvPr>
        </p:nvSpPr>
        <p:spPr/>
        <p:txBody>
          <a:bodyPr/>
          <a:lstStyle/>
          <a:p>
            <a:fld id="{B759E873-52E8-43B1-9F93-A48E7FC5D639}" type="slidenum">
              <a:rPr lang="en-GB" smtClean="0"/>
              <a:t>‹#›</a:t>
            </a:fld>
            <a:endParaRPr lang="en-GB"/>
          </a:p>
        </p:txBody>
      </p:sp>
    </p:spTree>
    <p:extLst>
      <p:ext uri="{BB962C8B-B14F-4D97-AF65-F5344CB8AC3E}">
        <p14:creationId xmlns:p14="http://schemas.microsoft.com/office/powerpoint/2010/main" val="1801887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9ED6D3-BC73-487F-AEBC-2B3E81BD4623}"/>
              </a:ext>
            </a:extLst>
          </p:cNvPr>
          <p:cNvSpPr>
            <a:spLocks noGrp="1"/>
          </p:cNvSpPr>
          <p:nvPr>
            <p:ph type="dt" sz="half" idx="10"/>
          </p:nvPr>
        </p:nvSpPr>
        <p:spPr/>
        <p:txBody>
          <a:bodyPr/>
          <a:lstStyle/>
          <a:p>
            <a:fld id="{BBADB966-6A5D-4C45-B420-AFA8202FC4D6}" type="datetimeFigureOut">
              <a:rPr lang="en-GB" smtClean="0"/>
              <a:t>05/06/2020</a:t>
            </a:fld>
            <a:endParaRPr lang="en-GB"/>
          </a:p>
        </p:txBody>
      </p:sp>
      <p:sp>
        <p:nvSpPr>
          <p:cNvPr id="3" name="Footer Placeholder 2">
            <a:extLst>
              <a:ext uri="{FF2B5EF4-FFF2-40B4-BE49-F238E27FC236}">
                <a16:creationId xmlns:a16="http://schemas.microsoft.com/office/drawing/2014/main" id="{B7021A0B-46A4-4934-B1F3-4B6AE81740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F7240B-6A0B-4282-BA20-9D39A131E792}"/>
              </a:ext>
            </a:extLst>
          </p:cNvPr>
          <p:cNvSpPr>
            <a:spLocks noGrp="1"/>
          </p:cNvSpPr>
          <p:nvPr>
            <p:ph type="sldNum" sz="quarter" idx="12"/>
          </p:nvPr>
        </p:nvSpPr>
        <p:spPr/>
        <p:txBody>
          <a:bodyPr/>
          <a:lstStyle/>
          <a:p>
            <a:fld id="{B759E873-52E8-43B1-9F93-A48E7FC5D639}" type="slidenum">
              <a:rPr lang="en-GB" smtClean="0"/>
              <a:t>‹#›</a:t>
            </a:fld>
            <a:endParaRPr lang="en-GB"/>
          </a:p>
        </p:txBody>
      </p:sp>
    </p:spTree>
    <p:extLst>
      <p:ext uri="{BB962C8B-B14F-4D97-AF65-F5344CB8AC3E}">
        <p14:creationId xmlns:p14="http://schemas.microsoft.com/office/powerpoint/2010/main" val="3261138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A7CC-66DE-423B-BE1D-E9CFFE6F48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867E41D-9C96-440E-A4BB-40E6E9046F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EF3E8E-EBBB-47A8-9499-5AA10C4CE5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A8323F-3133-43B5-9D80-16BED10C4DA2}"/>
              </a:ext>
            </a:extLst>
          </p:cNvPr>
          <p:cNvSpPr>
            <a:spLocks noGrp="1"/>
          </p:cNvSpPr>
          <p:nvPr>
            <p:ph type="dt" sz="half" idx="10"/>
          </p:nvPr>
        </p:nvSpPr>
        <p:spPr/>
        <p:txBody>
          <a:bodyPr/>
          <a:lstStyle/>
          <a:p>
            <a:fld id="{BBADB966-6A5D-4C45-B420-AFA8202FC4D6}" type="datetimeFigureOut">
              <a:rPr lang="en-GB" smtClean="0"/>
              <a:t>05/06/2020</a:t>
            </a:fld>
            <a:endParaRPr lang="en-GB"/>
          </a:p>
        </p:txBody>
      </p:sp>
      <p:sp>
        <p:nvSpPr>
          <p:cNvPr id="6" name="Footer Placeholder 5">
            <a:extLst>
              <a:ext uri="{FF2B5EF4-FFF2-40B4-BE49-F238E27FC236}">
                <a16:creationId xmlns:a16="http://schemas.microsoft.com/office/drawing/2014/main" id="{2F1153D0-1BF3-4DBB-81C8-7BC0C291BF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022B5B-A94C-4689-A9E0-2A8611BECE95}"/>
              </a:ext>
            </a:extLst>
          </p:cNvPr>
          <p:cNvSpPr>
            <a:spLocks noGrp="1"/>
          </p:cNvSpPr>
          <p:nvPr>
            <p:ph type="sldNum" sz="quarter" idx="12"/>
          </p:nvPr>
        </p:nvSpPr>
        <p:spPr/>
        <p:txBody>
          <a:bodyPr/>
          <a:lstStyle/>
          <a:p>
            <a:fld id="{B759E873-52E8-43B1-9F93-A48E7FC5D639}" type="slidenum">
              <a:rPr lang="en-GB" smtClean="0"/>
              <a:t>‹#›</a:t>
            </a:fld>
            <a:endParaRPr lang="en-GB"/>
          </a:p>
        </p:txBody>
      </p:sp>
    </p:spTree>
    <p:extLst>
      <p:ext uri="{BB962C8B-B14F-4D97-AF65-F5344CB8AC3E}">
        <p14:creationId xmlns:p14="http://schemas.microsoft.com/office/powerpoint/2010/main" val="1486980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0E759-69C6-46CB-A43F-9727CAA55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2F9D8A-776B-48A0-A4B5-B6B8331DA4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6CAE2F3-02F9-4B61-94DB-56CC78FA9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79446-31FB-4454-8BB8-499F243B713D}"/>
              </a:ext>
            </a:extLst>
          </p:cNvPr>
          <p:cNvSpPr>
            <a:spLocks noGrp="1"/>
          </p:cNvSpPr>
          <p:nvPr>
            <p:ph type="dt" sz="half" idx="10"/>
          </p:nvPr>
        </p:nvSpPr>
        <p:spPr/>
        <p:txBody>
          <a:bodyPr/>
          <a:lstStyle/>
          <a:p>
            <a:fld id="{BBADB966-6A5D-4C45-B420-AFA8202FC4D6}" type="datetimeFigureOut">
              <a:rPr lang="en-GB" smtClean="0"/>
              <a:t>05/06/2020</a:t>
            </a:fld>
            <a:endParaRPr lang="en-GB"/>
          </a:p>
        </p:txBody>
      </p:sp>
      <p:sp>
        <p:nvSpPr>
          <p:cNvPr id="6" name="Footer Placeholder 5">
            <a:extLst>
              <a:ext uri="{FF2B5EF4-FFF2-40B4-BE49-F238E27FC236}">
                <a16:creationId xmlns:a16="http://schemas.microsoft.com/office/drawing/2014/main" id="{93B78ABC-7CEA-4DE5-A616-A552323D7F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4BDB73-53A3-4AEF-BD83-FBE15855BD7F}"/>
              </a:ext>
            </a:extLst>
          </p:cNvPr>
          <p:cNvSpPr>
            <a:spLocks noGrp="1"/>
          </p:cNvSpPr>
          <p:nvPr>
            <p:ph type="sldNum" sz="quarter" idx="12"/>
          </p:nvPr>
        </p:nvSpPr>
        <p:spPr/>
        <p:txBody>
          <a:bodyPr/>
          <a:lstStyle/>
          <a:p>
            <a:fld id="{B759E873-52E8-43B1-9F93-A48E7FC5D639}" type="slidenum">
              <a:rPr lang="en-GB" smtClean="0"/>
              <a:t>‹#›</a:t>
            </a:fld>
            <a:endParaRPr lang="en-GB"/>
          </a:p>
        </p:txBody>
      </p:sp>
    </p:spTree>
    <p:extLst>
      <p:ext uri="{BB962C8B-B14F-4D97-AF65-F5344CB8AC3E}">
        <p14:creationId xmlns:p14="http://schemas.microsoft.com/office/powerpoint/2010/main" val="3905710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348B1F-DF7A-42EF-B5F5-A1C42418EC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683F59-C24E-4B00-BA85-B26B1FE48F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EB15EF-BB49-4613-AA00-B258288A63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ADB966-6A5D-4C45-B420-AFA8202FC4D6}" type="datetimeFigureOut">
              <a:rPr lang="en-GB" smtClean="0"/>
              <a:t>05/06/2020</a:t>
            </a:fld>
            <a:endParaRPr lang="en-GB"/>
          </a:p>
        </p:txBody>
      </p:sp>
      <p:sp>
        <p:nvSpPr>
          <p:cNvPr id="5" name="Footer Placeholder 4">
            <a:extLst>
              <a:ext uri="{FF2B5EF4-FFF2-40B4-BE49-F238E27FC236}">
                <a16:creationId xmlns:a16="http://schemas.microsoft.com/office/drawing/2014/main" id="{BEAC93C5-2737-4F79-BB4F-CF69A6D689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440333D-6789-4B6B-965C-82AF5D38F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9E873-52E8-43B1-9F93-A48E7FC5D639}" type="slidenum">
              <a:rPr lang="en-GB" smtClean="0"/>
              <a:t>‹#›</a:t>
            </a:fld>
            <a:endParaRPr lang="en-GB"/>
          </a:p>
        </p:txBody>
      </p:sp>
    </p:spTree>
    <p:extLst>
      <p:ext uri="{BB962C8B-B14F-4D97-AF65-F5344CB8AC3E}">
        <p14:creationId xmlns:p14="http://schemas.microsoft.com/office/powerpoint/2010/main" val="1773389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97A41B-D1CA-4A5E-803A-CDD78225EF8A}"/>
              </a:ext>
            </a:extLst>
          </p:cNvPr>
          <p:cNvPicPr>
            <a:picLocks noChangeAspect="1"/>
          </p:cNvPicPr>
          <p:nvPr/>
        </p:nvPicPr>
        <p:blipFill rotWithShape="1">
          <a:blip r:embed="rId2">
            <a:alphaModFix amt="70000"/>
          </a:blip>
          <a:srcRect t="6402" b="18598"/>
          <a:stretch/>
        </p:blipFill>
        <p:spPr>
          <a:xfrm>
            <a:off x="20" y="10"/>
            <a:ext cx="12191980" cy="6857990"/>
          </a:xfrm>
          <a:prstGeom prst="rect">
            <a:avLst/>
          </a:prstGeom>
        </p:spPr>
      </p:pic>
      <p:sp>
        <p:nvSpPr>
          <p:cNvPr id="7" name="Oval 6">
            <a:extLst>
              <a:ext uri="{FF2B5EF4-FFF2-40B4-BE49-F238E27FC236}">
                <a16:creationId xmlns:a16="http://schemas.microsoft.com/office/drawing/2014/main" id="{D2494469-081B-4E99-934D-9FC3BE90DFDC}"/>
              </a:ext>
            </a:extLst>
          </p:cNvPr>
          <p:cNvSpPr/>
          <p:nvPr/>
        </p:nvSpPr>
        <p:spPr>
          <a:xfrm>
            <a:off x="457199" y="2908531"/>
            <a:ext cx="8382000" cy="2218267"/>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D5C27AF-C21F-4C3A-B6FE-CD6B0BCAFE06}"/>
              </a:ext>
            </a:extLst>
          </p:cNvPr>
          <p:cNvSpPr txBox="1"/>
          <p:nvPr/>
        </p:nvSpPr>
        <p:spPr>
          <a:xfrm>
            <a:off x="2133590" y="3555999"/>
            <a:ext cx="8382000" cy="923330"/>
          </a:xfrm>
          <a:prstGeom prst="rect">
            <a:avLst/>
          </a:prstGeom>
          <a:noFill/>
        </p:spPr>
        <p:txBody>
          <a:bodyPr wrap="square" rtlCol="0">
            <a:spAutoFit/>
          </a:bodyPr>
          <a:lstStyle/>
          <a:p>
            <a:r>
              <a:rPr lang="en-GB" sz="5400" b="1" dirty="0">
                <a:solidFill>
                  <a:schemeClr val="accent6">
                    <a:lumMod val="75000"/>
                  </a:schemeClr>
                </a:solidFill>
                <a:latin typeface="Georgia Pro Black" panose="020B0604020202020204" pitchFamily="18" charset="0"/>
                <a:cs typeface="DokChampa" panose="020B0502040204020203" pitchFamily="34" charset="-34"/>
              </a:rPr>
              <a:t>SEA TURTLES </a:t>
            </a:r>
          </a:p>
        </p:txBody>
      </p:sp>
      <p:pic>
        <p:nvPicPr>
          <p:cNvPr id="8" name="Picture 7">
            <a:extLst>
              <a:ext uri="{FF2B5EF4-FFF2-40B4-BE49-F238E27FC236}">
                <a16:creationId xmlns:a16="http://schemas.microsoft.com/office/drawing/2014/main" id="{E9AAD66C-2AA9-47C1-B494-9F77B2C9DBB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9540">
                        <a14:foregroundMark x1="91034" y1="14694" x2="99540" y2="23061"/>
                      </a14:backgroundRemoval>
                    </a14:imgEffect>
                  </a14:imgLayer>
                </a14:imgProps>
              </a:ext>
            </a:extLst>
          </a:blip>
          <a:stretch>
            <a:fillRect/>
          </a:stretch>
        </p:blipFill>
        <p:spPr>
          <a:xfrm>
            <a:off x="7563369" y="0"/>
            <a:ext cx="4634442" cy="2610203"/>
          </a:xfrm>
          <a:prstGeom prst="rect">
            <a:avLst/>
          </a:prstGeom>
        </p:spPr>
      </p:pic>
      <p:pic>
        <p:nvPicPr>
          <p:cNvPr id="4" name="Picture 3">
            <a:extLst>
              <a:ext uri="{FF2B5EF4-FFF2-40B4-BE49-F238E27FC236}">
                <a16:creationId xmlns:a16="http://schemas.microsoft.com/office/drawing/2014/main" id="{FACFFEE3-86EB-4349-949D-47BB84487830}"/>
              </a:ext>
            </a:extLst>
          </p:cNvPr>
          <p:cNvPicPr>
            <a:picLocks noChangeAspect="1"/>
          </p:cNvPicPr>
          <p:nvPr/>
        </p:nvPicPr>
        <p:blipFill>
          <a:blip r:embed="rId5"/>
          <a:stretch>
            <a:fillRect/>
          </a:stretch>
        </p:blipFill>
        <p:spPr>
          <a:xfrm flipH="1">
            <a:off x="179881" y="125359"/>
            <a:ext cx="1004341" cy="1276446"/>
          </a:xfrm>
          <a:prstGeom prst="rect">
            <a:avLst/>
          </a:prstGeom>
        </p:spPr>
      </p:pic>
      <p:sp>
        <p:nvSpPr>
          <p:cNvPr id="9" name="TextBox 8">
            <a:extLst>
              <a:ext uri="{FF2B5EF4-FFF2-40B4-BE49-F238E27FC236}">
                <a16:creationId xmlns:a16="http://schemas.microsoft.com/office/drawing/2014/main" id="{F74E6111-995A-43B7-87FC-FABEEB635B95}"/>
              </a:ext>
            </a:extLst>
          </p:cNvPr>
          <p:cNvSpPr txBox="1"/>
          <p:nvPr/>
        </p:nvSpPr>
        <p:spPr>
          <a:xfrm>
            <a:off x="1379095" y="125359"/>
            <a:ext cx="4107305" cy="461665"/>
          </a:xfrm>
          <a:prstGeom prst="rect">
            <a:avLst/>
          </a:prstGeom>
          <a:noFill/>
        </p:spPr>
        <p:txBody>
          <a:bodyPr wrap="square" rtlCol="0">
            <a:spAutoFit/>
          </a:bodyPr>
          <a:lstStyle/>
          <a:p>
            <a:r>
              <a:rPr lang="en-GB" sz="2400" b="1" dirty="0">
                <a:solidFill>
                  <a:schemeClr val="accent6">
                    <a:lumMod val="50000"/>
                  </a:schemeClr>
                </a:solidFill>
              </a:rPr>
              <a:t>WORLD OCEANS DAY 2020</a:t>
            </a:r>
          </a:p>
        </p:txBody>
      </p:sp>
    </p:spTree>
    <p:extLst>
      <p:ext uri="{BB962C8B-B14F-4D97-AF65-F5344CB8AC3E}">
        <p14:creationId xmlns:p14="http://schemas.microsoft.com/office/powerpoint/2010/main" val="898618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97A41B-D1CA-4A5E-803A-CDD78225EF8A}"/>
              </a:ext>
            </a:extLst>
          </p:cNvPr>
          <p:cNvPicPr>
            <a:picLocks noChangeAspect="1"/>
          </p:cNvPicPr>
          <p:nvPr/>
        </p:nvPicPr>
        <p:blipFill rotWithShape="1">
          <a:blip r:embed="rId2">
            <a:alphaModFix amt="70000"/>
          </a:blip>
          <a:srcRect t="6402" b="18598"/>
          <a:stretch/>
        </p:blipFill>
        <p:spPr>
          <a:xfrm>
            <a:off x="0" y="0"/>
            <a:ext cx="12191980" cy="6857990"/>
          </a:xfrm>
          <a:prstGeom prst="rect">
            <a:avLst/>
          </a:prstGeom>
        </p:spPr>
      </p:pic>
      <p:sp>
        <p:nvSpPr>
          <p:cNvPr id="2" name="Rectangle: Rounded Corners 1">
            <a:extLst>
              <a:ext uri="{FF2B5EF4-FFF2-40B4-BE49-F238E27FC236}">
                <a16:creationId xmlns:a16="http://schemas.microsoft.com/office/drawing/2014/main" id="{8584EFD7-A100-43F4-B54B-A3B02B840BBB}"/>
              </a:ext>
            </a:extLst>
          </p:cNvPr>
          <p:cNvSpPr/>
          <p:nvPr/>
        </p:nvSpPr>
        <p:spPr>
          <a:xfrm>
            <a:off x="406400" y="84666"/>
            <a:ext cx="6468533" cy="633306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413CA341-28F7-4707-A748-F37D950E9038}"/>
              </a:ext>
            </a:extLst>
          </p:cNvPr>
          <p:cNvSpPr txBox="1"/>
          <p:nvPr/>
        </p:nvSpPr>
        <p:spPr>
          <a:xfrm>
            <a:off x="829733" y="558800"/>
            <a:ext cx="5672667" cy="5786199"/>
          </a:xfrm>
          <a:prstGeom prst="rect">
            <a:avLst/>
          </a:prstGeom>
          <a:noFill/>
        </p:spPr>
        <p:txBody>
          <a:bodyPr wrap="square" rtlCol="0">
            <a:spAutoFit/>
          </a:bodyPr>
          <a:lstStyle/>
          <a:p>
            <a:pPr algn="ctr"/>
            <a:r>
              <a:rPr lang="en-GB" sz="2800" dirty="0">
                <a:solidFill>
                  <a:schemeClr val="accent6">
                    <a:lumMod val="50000"/>
                  </a:schemeClr>
                </a:solidFill>
                <a:latin typeface="Arial Rounded MT Bold" panose="020F0704030504030204" pitchFamily="34" charset="0"/>
              </a:rPr>
              <a:t>Interesting Facts about Turtles </a:t>
            </a:r>
          </a:p>
          <a:p>
            <a:endParaRPr lang="en-GB" dirty="0">
              <a:solidFill>
                <a:schemeClr val="accent6">
                  <a:lumMod val="50000"/>
                </a:schemeClr>
              </a:solidFill>
              <a:latin typeface="Arial Rounded MT Bold" panose="020F0704030504030204" pitchFamily="34" charset="0"/>
            </a:endParaRPr>
          </a:p>
          <a:p>
            <a:r>
              <a:rPr lang="en-GB" dirty="0">
                <a:solidFill>
                  <a:schemeClr val="accent6">
                    <a:lumMod val="50000"/>
                  </a:schemeClr>
                </a:solidFill>
                <a:latin typeface="Arial Rounded MT Bold" panose="020F0704030504030204" pitchFamily="34" charset="0"/>
              </a:rPr>
              <a:t>Turtles can live a long time – some of them are 200 years old !! </a:t>
            </a:r>
          </a:p>
          <a:p>
            <a:endParaRPr lang="en-GB" dirty="0">
              <a:solidFill>
                <a:schemeClr val="accent6">
                  <a:lumMod val="50000"/>
                </a:schemeClr>
              </a:solidFill>
              <a:latin typeface="Arial Rounded MT Bold" panose="020F0704030504030204" pitchFamily="34" charset="0"/>
            </a:endParaRPr>
          </a:p>
          <a:p>
            <a:r>
              <a:rPr lang="en-GB" dirty="0">
                <a:solidFill>
                  <a:schemeClr val="accent6">
                    <a:lumMod val="50000"/>
                  </a:schemeClr>
                </a:solidFill>
                <a:latin typeface="Arial Rounded MT Bold" panose="020F0704030504030204" pitchFamily="34" charset="0"/>
              </a:rPr>
              <a:t>Turtles lay eggs in the middle of the night on a sandy beach and swim 100s of miles to return to the beach where they were born each year to lay more eggs. </a:t>
            </a:r>
          </a:p>
          <a:p>
            <a:endParaRPr lang="en-GB" dirty="0">
              <a:solidFill>
                <a:schemeClr val="accent6">
                  <a:lumMod val="50000"/>
                </a:schemeClr>
              </a:solidFill>
              <a:latin typeface="Arial Rounded MT Bold" panose="020F0704030504030204" pitchFamily="34" charset="0"/>
            </a:endParaRPr>
          </a:p>
          <a:p>
            <a:r>
              <a:rPr lang="en-GB" dirty="0">
                <a:solidFill>
                  <a:schemeClr val="accent6">
                    <a:lumMod val="50000"/>
                  </a:schemeClr>
                </a:solidFill>
                <a:latin typeface="Arial Rounded MT Bold" panose="020F0704030504030204" pitchFamily="34" charset="0"/>
              </a:rPr>
              <a:t>Turtles have a hard shell that protects their body.  This hard shell is called a ‘carapace’.</a:t>
            </a:r>
          </a:p>
          <a:p>
            <a:endParaRPr lang="en-GB" dirty="0">
              <a:solidFill>
                <a:schemeClr val="accent6">
                  <a:lumMod val="50000"/>
                </a:schemeClr>
              </a:solidFill>
              <a:latin typeface="Arial Rounded MT Bold" panose="020F0704030504030204" pitchFamily="34" charset="0"/>
            </a:endParaRPr>
          </a:p>
          <a:p>
            <a:r>
              <a:rPr lang="en-GB" dirty="0">
                <a:solidFill>
                  <a:schemeClr val="accent6">
                    <a:lumMod val="50000"/>
                  </a:schemeClr>
                </a:solidFill>
                <a:latin typeface="Arial Rounded MT Bold" panose="020F0704030504030204" pitchFamily="34" charset="0"/>
              </a:rPr>
              <a:t>Many Turtles can hide inside their shells if they think they are in danger. </a:t>
            </a:r>
          </a:p>
          <a:p>
            <a:endParaRPr lang="en-GB" dirty="0">
              <a:solidFill>
                <a:schemeClr val="accent6">
                  <a:lumMod val="50000"/>
                </a:schemeClr>
              </a:solidFill>
              <a:latin typeface="Arial Rounded MT Bold" panose="020F0704030504030204" pitchFamily="34" charset="0"/>
            </a:endParaRPr>
          </a:p>
          <a:p>
            <a:r>
              <a:rPr lang="en-GB" dirty="0">
                <a:solidFill>
                  <a:schemeClr val="accent6">
                    <a:lumMod val="50000"/>
                  </a:schemeClr>
                </a:solidFill>
                <a:latin typeface="Arial Rounded MT Bold" panose="020F0704030504030204" pitchFamily="34" charset="0"/>
              </a:rPr>
              <a:t>Some Turtles eat jellyfish and squid, whilst others eat seaweed and algae. </a:t>
            </a:r>
          </a:p>
          <a:p>
            <a:endParaRPr lang="en-GB" dirty="0">
              <a:solidFill>
                <a:schemeClr val="accent6">
                  <a:lumMod val="50000"/>
                </a:schemeClr>
              </a:solidFill>
              <a:latin typeface="Arial Rounded MT Bold" panose="020F0704030504030204" pitchFamily="34" charset="0"/>
            </a:endParaRPr>
          </a:p>
          <a:p>
            <a:r>
              <a:rPr lang="en-GB" dirty="0">
                <a:solidFill>
                  <a:schemeClr val="accent6">
                    <a:lumMod val="50000"/>
                  </a:schemeClr>
                </a:solidFill>
                <a:latin typeface="Arial Rounded MT Bold" panose="020F0704030504030204" pitchFamily="34" charset="0"/>
              </a:rPr>
              <a:t>Turtles are an endangered species !!</a:t>
            </a:r>
          </a:p>
        </p:txBody>
      </p:sp>
      <p:pic>
        <p:nvPicPr>
          <p:cNvPr id="4" name="Picture 3">
            <a:extLst>
              <a:ext uri="{FF2B5EF4-FFF2-40B4-BE49-F238E27FC236}">
                <a16:creationId xmlns:a16="http://schemas.microsoft.com/office/drawing/2014/main" id="{91570C39-2909-4B53-9D08-0AB3B2846E41}"/>
              </a:ext>
            </a:extLst>
          </p:cNvPr>
          <p:cNvPicPr>
            <a:picLocks noChangeAspect="1"/>
          </p:cNvPicPr>
          <p:nvPr/>
        </p:nvPicPr>
        <p:blipFill>
          <a:blip r:embed="rId3"/>
          <a:stretch>
            <a:fillRect/>
          </a:stretch>
        </p:blipFill>
        <p:spPr>
          <a:xfrm>
            <a:off x="6976534" y="292105"/>
            <a:ext cx="2438399" cy="1831288"/>
          </a:xfrm>
          <a:prstGeom prst="rect">
            <a:avLst/>
          </a:prstGeom>
        </p:spPr>
      </p:pic>
      <p:pic>
        <p:nvPicPr>
          <p:cNvPr id="6" name="Picture 5">
            <a:extLst>
              <a:ext uri="{FF2B5EF4-FFF2-40B4-BE49-F238E27FC236}">
                <a16:creationId xmlns:a16="http://schemas.microsoft.com/office/drawing/2014/main" id="{7CC34AB4-A62F-4B95-8FCD-87E5C9849943}"/>
              </a:ext>
            </a:extLst>
          </p:cNvPr>
          <p:cNvPicPr>
            <a:picLocks noChangeAspect="1"/>
          </p:cNvPicPr>
          <p:nvPr/>
        </p:nvPicPr>
        <p:blipFill>
          <a:blip r:embed="rId4"/>
          <a:stretch>
            <a:fillRect/>
          </a:stretch>
        </p:blipFill>
        <p:spPr>
          <a:xfrm>
            <a:off x="8685763" y="2339298"/>
            <a:ext cx="2438399" cy="1828799"/>
          </a:xfrm>
          <a:prstGeom prst="rect">
            <a:avLst/>
          </a:prstGeom>
        </p:spPr>
      </p:pic>
      <p:pic>
        <p:nvPicPr>
          <p:cNvPr id="7" name="Picture 6">
            <a:extLst>
              <a:ext uri="{FF2B5EF4-FFF2-40B4-BE49-F238E27FC236}">
                <a16:creationId xmlns:a16="http://schemas.microsoft.com/office/drawing/2014/main" id="{C0B12770-07F0-4F6F-8A96-37F5CE0E6C71}"/>
              </a:ext>
            </a:extLst>
          </p:cNvPr>
          <p:cNvPicPr>
            <a:picLocks noChangeAspect="1"/>
          </p:cNvPicPr>
          <p:nvPr/>
        </p:nvPicPr>
        <p:blipFill>
          <a:blip r:embed="rId5"/>
          <a:stretch>
            <a:fillRect/>
          </a:stretch>
        </p:blipFill>
        <p:spPr>
          <a:xfrm>
            <a:off x="7281333" y="4462691"/>
            <a:ext cx="3099837" cy="1794642"/>
          </a:xfrm>
          <a:prstGeom prst="rect">
            <a:avLst/>
          </a:prstGeom>
        </p:spPr>
      </p:pic>
    </p:spTree>
    <p:extLst>
      <p:ext uri="{BB962C8B-B14F-4D97-AF65-F5344CB8AC3E}">
        <p14:creationId xmlns:p14="http://schemas.microsoft.com/office/powerpoint/2010/main" val="17925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97A41B-D1CA-4A5E-803A-CDD78225EF8A}"/>
              </a:ext>
            </a:extLst>
          </p:cNvPr>
          <p:cNvPicPr>
            <a:picLocks noChangeAspect="1"/>
          </p:cNvPicPr>
          <p:nvPr/>
        </p:nvPicPr>
        <p:blipFill rotWithShape="1">
          <a:blip r:embed="rId2">
            <a:alphaModFix amt="70000"/>
          </a:blip>
          <a:srcRect t="6402" b="18598"/>
          <a:stretch/>
        </p:blipFill>
        <p:spPr>
          <a:xfrm>
            <a:off x="20" y="0"/>
            <a:ext cx="12191980" cy="6857990"/>
          </a:xfrm>
          <a:prstGeom prst="rect">
            <a:avLst/>
          </a:prstGeom>
        </p:spPr>
      </p:pic>
      <p:sp>
        <p:nvSpPr>
          <p:cNvPr id="3" name="Rectangle: Rounded Corners 2">
            <a:extLst>
              <a:ext uri="{FF2B5EF4-FFF2-40B4-BE49-F238E27FC236}">
                <a16:creationId xmlns:a16="http://schemas.microsoft.com/office/drawing/2014/main" id="{4DEFB7CA-D0ED-4BA1-9D77-7D7765B4AD8D}"/>
              </a:ext>
            </a:extLst>
          </p:cNvPr>
          <p:cNvSpPr/>
          <p:nvPr/>
        </p:nvSpPr>
        <p:spPr>
          <a:xfrm>
            <a:off x="88949" y="1081169"/>
            <a:ext cx="5029064" cy="317133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Table 1">
            <a:extLst>
              <a:ext uri="{FF2B5EF4-FFF2-40B4-BE49-F238E27FC236}">
                <a16:creationId xmlns:a16="http://schemas.microsoft.com/office/drawing/2014/main" id="{FDF32F25-2554-4C92-A065-CD685015FB9F}"/>
              </a:ext>
            </a:extLst>
          </p:cNvPr>
          <p:cNvGraphicFramePr>
            <a:graphicFrameLocks noGrp="1"/>
          </p:cNvGraphicFramePr>
          <p:nvPr>
            <p:extLst>
              <p:ext uri="{D42A27DB-BD31-4B8C-83A1-F6EECF244321}">
                <p14:modId xmlns:p14="http://schemas.microsoft.com/office/powerpoint/2010/main" val="2791676129"/>
              </p:ext>
            </p:extLst>
          </p:nvPr>
        </p:nvGraphicFramePr>
        <p:xfrm>
          <a:off x="546481" y="630877"/>
          <a:ext cx="5257800" cy="1672056"/>
        </p:xfrm>
        <a:graphic>
          <a:graphicData uri="http://schemas.openxmlformats.org/drawingml/2006/table">
            <a:tbl>
              <a:tblPr/>
              <a:tblGrid>
                <a:gridCol w="5257800">
                  <a:extLst>
                    <a:ext uri="{9D8B030D-6E8A-4147-A177-3AD203B41FA5}">
                      <a16:colId xmlns:a16="http://schemas.microsoft.com/office/drawing/2014/main" val="2091794362"/>
                    </a:ext>
                  </a:extLst>
                </a:gridCol>
              </a:tblGrid>
              <a:tr h="1672056">
                <a:tc>
                  <a:txBody>
                    <a:bodyPr/>
                    <a:lstStyle/>
                    <a:p>
                      <a:endParaRPr lang="en-GB" dirty="0">
                        <a:effectLst/>
                      </a:endParaRPr>
                    </a:p>
                  </a:txBody>
                  <a:tcPr marL="47625" marR="47625" marT="47625" marB="47625" anchor="ctr">
                    <a:lnL>
                      <a:noFill/>
                    </a:lnL>
                    <a:lnR>
                      <a:noFill/>
                    </a:lnR>
                    <a:lnT>
                      <a:noFill/>
                    </a:lnT>
                    <a:lnB>
                      <a:noFill/>
                    </a:lnB>
                  </a:tcPr>
                </a:tc>
                <a:extLst>
                  <a:ext uri="{0D108BD9-81ED-4DB2-BD59-A6C34878D82A}">
                    <a16:rowId xmlns:a16="http://schemas.microsoft.com/office/drawing/2014/main" val="2961947786"/>
                  </a:ext>
                </a:extLst>
              </a:tr>
            </a:tbl>
          </a:graphicData>
        </a:graphic>
      </p:graphicFrame>
      <p:sp>
        <p:nvSpPr>
          <p:cNvPr id="7" name="TextBox 6">
            <a:extLst>
              <a:ext uri="{FF2B5EF4-FFF2-40B4-BE49-F238E27FC236}">
                <a16:creationId xmlns:a16="http://schemas.microsoft.com/office/drawing/2014/main" id="{2FE091D5-52FC-4CD1-9BF9-F0770BD571B7}"/>
              </a:ext>
            </a:extLst>
          </p:cNvPr>
          <p:cNvSpPr txBox="1"/>
          <p:nvPr/>
        </p:nvSpPr>
        <p:spPr>
          <a:xfrm>
            <a:off x="44990" y="1574845"/>
            <a:ext cx="5029063" cy="2677656"/>
          </a:xfrm>
          <a:prstGeom prst="rect">
            <a:avLst/>
          </a:prstGeom>
          <a:noFill/>
        </p:spPr>
        <p:txBody>
          <a:bodyPr wrap="square" rtlCol="0">
            <a:spAutoFit/>
          </a:bodyPr>
          <a:lstStyle/>
          <a:p>
            <a:pPr algn="ctr"/>
            <a:r>
              <a:rPr lang="en-GB" sz="2400" b="1" dirty="0">
                <a:solidFill>
                  <a:schemeClr val="accent6">
                    <a:lumMod val="50000"/>
                  </a:schemeClr>
                </a:solidFill>
              </a:rPr>
              <a:t>Sea Turtles are ENDANGERED </a:t>
            </a:r>
          </a:p>
          <a:p>
            <a:pPr algn="ctr"/>
            <a:r>
              <a:rPr lang="en-GB" sz="2400" b="1" dirty="0">
                <a:solidFill>
                  <a:schemeClr val="accent6">
                    <a:lumMod val="50000"/>
                  </a:schemeClr>
                </a:solidFill>
              </a:rPr>
              <a:t>This means that they are in danger of becoming extinct !</a:t>
            </a:r>
          </a:p>
          <a:p>
            <a:pPr algn="ctr"/>
            <a:r>
              <a:rPr lang="en-GB" sz="2400" b="1" dirty="0">
                <a:solidFill>
                  <a:schemeClr val="accent6">
                    <a:lumMod val="50000"/>
                  </a:schemeClr>
                </a:solidFill>
              </a:rPr>
              <a:t> (disappearing forever ! ) </a:t>
            </a:r>
          </a:p>
          <a:p>
            <a:pPr algn="ctr"/>
            <a:endParaRPr lang="en-GB" sz="2400" b="1" dirty="0">
              <a:solidFill>
                <a:schemeClr val="accent6">
                  <a:lumMod val="50000"/>
                </a:schemeClr>
              </a:solidFill>
            </a:endParaRPr>
          </a:p>
          <a:p>
            <a:pPr algn="ctr"/>
            <a:r>
              <a:rPr lang="en-GB" sz="2400" b="1" dirty="0">
                <a:solidFill>
                  <a:schemeClr val="accent6">
                    <a:lumMod val="50000"/>
                  </a:schemeClr>
                </a:solidFill>
              </a:rPr>
              <a:t>People cause many threats to</a:t>
            </a:r>
          </a:p>
          <a:p>
            <a:pPr algn="ctr"/>
            <a:r>
              <a:rPr lang="en-GB" sz="2400" b="1" dirty="0">
                <a:solidFill>
                  <a:schemeClr val="accent6">
                    <a:lumMod val="50000"/>
                  </a:schemeClr>
                </a:solidFill>
              </a:rPr>
              <a:t> Sea Turtles </a:t>
            </a:r>
          </a:p>
        </p:txBody>
      </p:sp>
      <p:pic>
        <p:nvPicPr>
          <p:cNvPr id="8" name="Picture 7">
            <a:extLst>
              <a:ext uri="{FF2B5EF4-FFF2-40B4-BE49-F238E27FC236}">
                <a16:creationId xmlns:a16="http://schemas.microsoft.com/office/drawing/2014/main" id="{0DFF8D25-2B8F-44F7-9735-D1895DDEA4F2}"/>
              </a:ext>
            </a:extLst>
          </p:cNvPr>
          <p:cNvPicPr>
            <a:picLocks noChangeAspect="1"/>
          </p:cNvPicPr>
          <p:nvPr/>
        </p:nvPicPr>
        <p:blipFill rotWithShape="1">
          <a:blip r:embed="rId3"/>
          <a:srcRect b="6939"/>
          <a:stretch/>
        </p:blipFill>
        <p:spPr>
          <a:xfrm>
            <a:off x="5245051" y="237909"/>
            <a:ext cx="6858000" cy="6382171"/>
          </a:xfrm>
          <a:prstGeom prst="rect">
            <a:avLst/>
          </a:prstGeom>
        </p:spPr>
      </p:pic>
    </p:spTree>
    <p:extLst>
      <p:ext uri="{BB962C8B-B14F-4D97-AF65-F5344CB8AC3E}">
        <p14:creationId xmlns:p14="http://schemas.microsoft.com/office/powerpoint/2010/main" val="1608092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97A41B-D1CA-4A5E-803A-CDD78225EF8A}"/>
              </a:ext>
            </a:extLst>
          </p:cNvPr>
          <p:cNvPicPr>
            <a:picLocks noChangeAspect="1"/>
          </p:cNvPicPr>
          <p:nvPr/>
        </p:nvPicPr>
        <p:blipFill rotWithShape="1">
          <a:blip r:embed="rId2">
            <a:alphaModFix amt="70000"/>
          </a:blip>
          <a:srcRect t="6402" b="18598"/>
          <a:stretch/>
        </p:blipFill>
        <p:spPr>
          <a:xfrm>
            <a:off x="0" y="-362589"/>
            <a:ext cx="12191980" cy="6857990"/>
          </a:xfrm>
          <a:prstGeom prst="rect">
            <a:avLst/>
          </a:prstGeom>
        </p:spPr>
      </p:pic>
      <p:sp>
        <p:nvSpPr>
          <p:cNvPr id="4" name="Rectangle: Rounded Corners 3">
            <a:extLst>
              <a:ext uri="{FF2B5EF4-FFF2-40B4-BE49-F238E27FC236}">
                <a16:creationId xmlns:a16="http://schemas.microsoft.com/office/drawing/2014/main" id="{526F5F67-5259-4E6F-9253-A2EFE46C2F23}"/>
              </a:ext>
            </a:extLst>
          </p:cNvPr>
          <p:cNvSpPr/>
          <p:nvPr/>
        </p:nvSpPr>
        <p:spPr>
          <a:xfrm>
            <a:off x="107755" y="362599"/>
            <a:ext cx="5029064" cy="317133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709ED6C7-5030-409E-A793-4177887558E6}"/>
              </a:ext>
            </a:extLst>
          </p:cNvPr>
          <p:cNvSpPr txBox="1"/>
          <p:nvPr/>
        </p:nvSpPr>
        <p:spPr>
          <a:xfrm>
            <a:off x="493684" y="794478"/>
            <a:ext cx="4257207" cy="2677656"/>
          </a:xfrm>
          <a:prstGeom prst="rect">
            <a:avLst/>
          </a:prstGeom>
          <a:noFill/>
        </p:spPr>
        <p:txBody>
          <a:bodyPr wrap="square" rtlCol="0">
            <a:spAutoFit/>
          </a:bodyPr>
          <a:lstStyle/>
          <a:p>
            <a:pPr algn="ctr"/>
            <a:r>
              <a:rPr lang="en-GB" sz="2400" dirty="0">
                <a:latin typeface="Arial Rounded MT Bold" panose="020F0704030504030204" pitchFamily="34" charset="0"/>
              </a:rPr>
              <a:t>One of the biggest threats  to Turtles is pollution.</a:t>
            </a:r>
          </a:p>
          <a:p>
            <a:pPr algn="ctr"/>
            <a:endParaRPr lang="en-GB" sz="2400" dirty="0">
              <a:latin typeface="Arial Rounded MT Bold" panose="020F0704030504030204" pitchFamily="34" charset="0"/>
            </a:endParaRPr>
          </a:p>
          <a:p>
            <a:pPr algn="ctr"/>
            <a:r>
              <a:rPr lang="en-GB" sz="2400" dirty="0">
                <a:latin typeface="Arial Rounded MT Bold" panose="020F0704030504030204" pitchFamily="34" charset="0"/>
              </a:rPr>
              <a:t>Turtles see plastic in the ocean and think it might be jellyfish or other things they love to eat !!  </a:t>
            </a:r>
          </a:p>
        </p:txBody>
      </p:sp>
      <p:pic>
        <p:nvPicPr>
          <p:cNvPr id="6" name="Picture 5">
            <a:extLst>
              <a:ext uri="{FF2B5EF4-FFF2-40B4-BE49-F238E27FC236}">
                <a16:creationId xmlns:a16="http://schemas.microsoft.com/office/drawing/2014/main" id="{C71739D8-9780-44C5-9B79-D3E6DD7C88A5}"/>
              </a:ext>
            </a:extLst>
          </p:cNvPr>
          <p:cNvPicPr>
            <a:picLocks noChangeAspect="1"/>
          </p:cNvPicPr>
          <p:nvPr/>
        </p:nvPicPr>
        <p:blipFill>
          <a:blip r:embed="rId3"/>
          <a:stretch>
            <a:fillRect/>
          </a:stretch>
        </p:blipFill>
        <p:spPr>
          <a:xfrm>
            <a:off x="6187415" y="-15150"/>
            <a:ext cx="5531352" cy="3686668"/>
          </a:xfrm>
          <a:prstGeom prst="rect">
            <a:avLst/>
          </a:prstGeom>
        </p:spPr>
      </p:pic>
      <p:pic>
        <p:nvPicPr>
          <p:cNvPr id="7" name="Picture 6">
            <a:extLst>
              <a:ext uri="{FF2B5EF4-FFF2-40B4-BE49-F238E27FC236}">
                <a16:creationId xmlns:a16="http://schemas.microsoft.com/office/drawing/2014/main" id="{7E24FD2B-ABD9-4B9A-A2B5-E639F9AA191C}"/>
              </a:ext>
            </a:extLst>
          </p:cNvPr>
          <p:cNvPicPr>
            <a:picLocks noChangeAspect="1"/>
          </p:cNvPicPr>
          <p:nvPr/>
        </p:nvPicPr>
        <p:blipFill>
          <a:blip r:embed="rId4"/>
          <a:stretch>
            <a:fillRect/>
          </a:stretch>
        </p:blipFill>
        <p:spPr>
          <a:xfrm>
            <a:off x="1360123" y="4121383"/>
            <a:ext cx="2655954" cy="2166992"/>
          </a:xfrm>
          <a:prstGeom prst="rect">
            <a:avLst/>
          </a:prstGeom>
        </p:spPr>
      </p:pic>
      <p:sp>
        <p:nvSpPr>
          <p:cNvPr id="8" name="Rectangle: Rounded Corners 7">
            <a:extLst>
              <a:ext uri="{FF2B5EF4-FFF2-40B4-BE49-F238E27FC236}">
                <a16:creationId xmlns:a16="http://schemas.microsoft.com/office/drawing/2014/main" id="{848FBBB7-41BF-4A82-923D-94B600084111}"/>
              </a:ext>
            </a:extLst>
          </p:cNvPr>
          <p:cNvSpPr/>
          <p:nvPr/>
        </p:nvSpPr>
        <p:spPr>
          <a:xfrm>
            <a:off x="6187415" y="3819336"/>
            <a:ext cx="5029064" cy="111631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DE165F5-BAC2-43C0-AFE5-E936C62F722A}"/>
              </a:ext>
            </a:extLst>
          </p:cNvPr>
          <p:cNvSpPr txBox="1"/>
          <p:nvPr/>
        </p:nvSpPr>
        <p:spPr>
          <a:xfrm>
            <a:off x="6415947" y="3961992"/>
            <a:ext cx="4572000" cy="830997"/>
          </a:xfrm>
          <a:prstGeom prst="rect">
            <a:avLst/>
          </a:prstGeom>
          <a:noFill/>
        </p:spPr>
        <p:txBody>
          <a:bodyPr wrap="square" rtlCol="0">
            <a:spAutoFit/>
          </a:bodyPr>
          <a:lstStyle/>
          <a:p>
            <a:pPr algn="ctr"/>
            <a:r>
              <a:rPr lang="en-GB" sz="2400" b="1" dirty="0">
                <a:solidFill>
                  <a:schemeClr val="accent6">
                    <a:lumMod val="50000"/>
                  </a:schemeClr>
                </a:solidFill>
              </a:rPr>
              <a:t>What can we do to help and stop this happening ?  </a:t>
            </a:r>
          </a:p>
        </p:txBody>
      </p:sp>
      <p:sp>
        <p:nvSpPr>
          <p:cNvPr id="10" name="Rectangle: Rounded Corners 9">
            <a:extLst>
              <a:ext uri="{FF2B5EF4-FFF2-40B4-BE49-F238E27FC236}">
                <a16:creationId xmlns:a16="http://schemas.microsoft.com/office/drawing/2014/main" id="{6FCC01FB-5560-408C-99AB-E95E9CD72E8D}"/>
              </a:ext>
            </a:extLst>
          </p:cNvPr>
          <p:cNvSpPr/>
          <p:nvPr/>
        </p:nvSpPr>
        <p:spPr>
          <a:xfrm>
            <a:off x="6095990" y="5041779"/>
            <a:ext cx="5677265" cy="124659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0E137380-5EC9-474E-B80D-9DCC047AB9A2}"/>
              </a:ext>
            </a:extLst>
          </p:cNvPr>
          <p:cNvSpPr txBox="1"/>
          <p:nvPr/>
        </p:nvSpPr>
        <p:spPr>
          <a:xfrm>
            <a:off x="6427327" y="5341911"/>
            <a:ext cx="5051528" cy="646331"/>
          </a:xfrm>
          <a:prstGeom prst="rect">
            <a:avLst/>
          </a:prstGeom>
          <a:noFill/>
        </p:spPr>
        <p:txBody>
          <a:bodyPr wrap="square" rtlCol="0">
            <a:spAutoFit/>
          </a:bodyPr>
          <a:lstStyle/>
          <a:p>
            <a:pPr algn="ctr"/>
            <a:r>
              <a:rPr lang="en-GB" b="1" dirty="0">
                <a:solidFill>
                  <a:srgbClr val="7030A0"/>
                </a:solidFill>
              </a:rPr>
              <a:t>We can tell everyone to stop polluting our Oceans </a:t>
            </a:r>
          </a:p>
          <a:p>
            <a:pPr algn="ctr"/>
            <a:r>
              <a:rPr lang="en-GB" b="1" dirty="0">
                <a:solidFill>
                  <a:srgbClr val="7030A0"/>
                </a:solidFill>
              </a:rPr>
              <a:t>We can tell everyone how special Turtles are </a:t>
            </a:r>
            <a:r>
              <a:rPr lang="en-GB" dirty="0"/>
              <a:t>! </a:t>
            </a:r>
          </a:p>
        </p:txBody>
      </p:sp>
    </p:spTree>
    <p:extLst>
      <p:ext uri="{BB962C8B-B14F-4D97-AF65-F5344CB8AC3E}">
        <p14:creationId xmlns:p14="http://schemas.microsoft.com/office/powerpoint/2010/main" val="3534144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97A41B-D1CA-4A5E-803A-CDD78225EF8A}"/>
              </a:ext>
            </a:extLst>
          </p:cNvPr>
          <p:cNvPicPr>
            <a:picLocks noChangeAspect="1"/>
          </p:cNvPicPr>
          <p:nvPr/>
        </p:nvPicPr>
        <p:blipFill rotWithShape="1">
          <a:blip r:embed="rId2">
            <a:alphaModFix amt="70000"/>
          </a:blip>
          <a:srcRect t="6402" b="18598"/>
          <a:stretch/>
        </p:blipFill>
        <p:spPr>
          <a:xfrm>
            <a:off x="20" y="-104922"/>
            <a:ext cx="12191980" cy="6857990"/>
          </a:xfrm>
          <a:prstGeom prst="rect">
            <a:avLst/>
          </a:prstGeom>
        </p:spPr>
      </p:pic>
      <p:sp>
        <p:nvSpPr>
          <p:cNvPr id="3" name="Rectangle: Rounded Corners 2">
            <a:extLst>
              <a:ext uri="{FF2B5EF4-FFF2-40B4-BE49-F238E27FC236}">
                <a16:creationId xmlns:a16="http://schemas.microsoft.com/office/drawing/2014/main" id="{7CC9A863-9E02-48A3-A867-4F0FD7E10859}"/>
              </a:ext>
            </a:extLst>
          </p:cNvPr>
          <p:cNvSpPr/>
          <p:nvPr/>
        </p:nvSpPr>
        <p:spPr>
          <a:xfrm>
            <a:off x="470702" y="434715"/>
            <a:ext cx="5345482" cy="83944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7F0FF426-0D6E-4712-A7A0-41CE2A8D7E5F}"/>
              </a:ext>
            </a:extLst>
          </p:cNvPr>
          <p:cNvSpPr txBox="1"/>
          <p:nvPr/>
        </p:nvSpPr>
        <p:spPr>
          <a:xfrm>
            <a:off x="614597" y="539646"/>
            <a:ext cx="4931764" cy="584775"/>
          </a:xfrm>
          <a:prstGeom prst="rect">
            <a:avLst/>
          </a:prstGeom>
          <a:noFill/>
        </p:spPr>
        <p:txBody>
          <a:bodyPr wrap="square" rtlCol="0">
            <a:spAutoFit/>
          </a:bodyPr>
          <a:lstStyle/>
          <a:p>
            <a:pPr algn="ctr"/>
            <a:r>
              <a:rPr lang="en-GB" sz="3200" b="1" dirty="0">
                <a:solidFill>
                  <a:schemeClr val="accent6">
                    <a:lumMod val="50000"/>
                  </a:schemeClr>
                </a:solidFill>
              </a:rPr>
              <a:t>Create a Salt Dough Turtle </a:t>
            </a:r>
          </a:p>
        </p:txBody>
      </p:sp>
      <p:sp>
        <p:nvSpPr>
          <p:cNvPr id="6" name="Rectangle: Rounded Corners 5">
            <a:extLst>
              <a:ext uri="{FF2B5EF4-FFF2-40B4-BE49-F238E27FC236}">
                <a16:creationId xmlns:a16="http://schemas.microsoft.com/office/drawing/2014/main" id="{BD9E1701-A653-450A-B258-5293070FD880}"/>
              </a:ext>
            </a:extLst>
          </p:cNvPr>
          <p:cNvSpPr/>
          <p:nvPr/>
        </p:nvSpPr>
        <p:spPr>
          <a:xfrm>
            <a:off x="407738" y="1664046"/>
            <a:ext cx="5345482" cy="469913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9E58241A-EBDF-4724-8814-354D8AB30B3F}"/>
              </a:ext>
            </a:extLst>
          </p:cNvPr>
          <p:cNvSpPr txBox="1"/>
          <p:nvPr/>
        </p:nvSpPr>
        <p:spPr>
          <a:xfrm>
            <a:off x="809469" y="2038662"/>
            <a:ext cx="4527029" cy="4185761"/>
          </a:xfrm>
          <a:prstGeom prst="rect">
            <a:avLst/>
          </a:prstGeom>
          <a:noFill/>
        </p:spPr>
        <p:txBody>
          <a:bodyPr wrap="square" rtlCol="0">
            <a:spAutoFit/>
          </a:bodyPr>
          <a:lstStyle/>
          <a:p>
            <a:pPr algn="ctr"/>
            <a:r>
              <a:rPr lang="en-GB" sz="2800" b="1" dirty="0">
                <a:solidFill>
                  <a:srgbClr val="3333CC"/>
                </a:solidFill>
              </a:rPr>
              <a:t>Salt Dough Recipe </a:t>
            </a:r>
          </a:p>
          <a:p>
            <a:endParaRPr lang="en-GB" sz="2000" b="1" dirty="0">
              <a:solidFill>
                <a:srgbClr val="3333CC"/>
              </a:solidFill>
            </a:endParaRPr>
          </a:p>
          <a:p>
            <a:r>
              <a:rPr lang="en-GB" sz="2000" b="1" dirty="0">
                <a:solidFill>
                  <a:srgbClr val="3333CC"/>
                </a:solidFill>
              </a:rPr>
              <a:t>1 cupful of plain flour (about 250g)</a:t>
            </a:r>
          </a:p>
          <a:p>
            <a:r>
              <a:rPr lang="en-GB" sz="2000" b="1" dirty="0">
                <a:solidFill>
                  <a:srgbClr val="3333CC"/>
                </a:solidFill>
              </a:rPr>
              <a:t>Half a cupful of table salt (about 125g)</a:t>
            </a:r>
          </a:p>
          <a:p>
            <a:r>
              <a:rPr lang="en-GB" sz="2000" b="1" dirty="0">
                <a:solidFill>
                  <a:srgbClr val="3333CC"/>
                </a:solidFill>
              </a:rPr>
              <a:t>Half a cupful of water (about 125ml)</a:t>
            </a:r>
          </a:p>
          <a:p>
            <a:endParaRPr lang="en-GB" sz="2000" b="1" dirty="0">
              <a:solidFill>
                <a:srgbClr val="3333CC"/>
              </a:solidFill>
            </a:endParaRPr>
          </a:p>
          <a:p>
            <a:r>
              <a:rPr lang="en-GB" sz="2000" b="1" dirty="0">
                <a:solidFill>
                  <a:srgbClr val="3333CC"/>
                </a:solidFill>
              </a:rPr>
              <a:t>This makes a snowball size piece – so double or triple the quantities if you need more ! </a:t>
            </a:r>
          </a:p>
          <a:p>
            <a:endParaRPr lang="en-GB" sz="2000" b="1" dirty="0">
              <a:solidFill>
                <a:srgbClr val="3333CC"/>
              </a:solidFill>
            </a:endParaRPr>
          </a:p>
          <a:p>
            <a:r>
              <a:rPr lang="en-GB" sz="2000" b="1" dirty="0">
                <a:solidFill>
                  <a:srgbClr val="3333CC"/>
                </a:solidFill>
              </a:rPr>
              <a:t>Your Salt Dough Turtles can be baked in the oven or in a microwave. </a:t>
            </a:r>
          </a:p>
          <a:p>
            <a:endParaRPr lang="en-GB" dirty="0"/>
          </a:p>
        </p:txBody>
      </p:sp>
      <p:pic>
        <p:nvPicPr>
          <p:cNvPr id="12" name="Picture 11" descr="A picture containing grass, different, food, several&#10;&#10;Description automatically generated">
            <a:extLst>
              <a:ext uri="{FF2B5EF4-FFF2-40B4-BE49-F238E27FC236}">
                <a16:creationId xmlns:a16="http://schemas.microsoft.com/office/drawing/2014/main" id="{3966661D-2615-41D5-A03B-5829D5182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9907" y="434715"/>
            <a:ext cx="4237496" cy="6126500"/>
          </a:xfrm>
          <a:prstGeom prst="rect">
            <a:avLst/>
          </a:prstGeom>
        </p:spPr>
      </p:pic>
    </p:spTree>
    <p:extLst>
      <p:ext uri="{BB962C8B-B14F-4D97-AF65-F5344CB8AC3E}">
        <p14:creationId xmlns:p14="http://schemas.microsoft.com/office/powerpoint/2010/main" val="1331567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97A41B-D1CA-4A5E-803A-CDD78225EF8A}"/>
              </a:ext>
            </a:extLst>
          </p:cNvPr>
          <p:cNvPicPr>
            <a:picLocks noChangeAspect="1"/>
          </p:cNvPicPr>
          <p:nvPr/>
        </p:nvPicPr>
        <p:blipFill rotWithShape="1">
          <a:blip r:embed="rId2">
            <a:alphaModFix amt="70000"/>
          </a:blip>
          <a:srcRect t="6402" b="18598"/>
          <a:stretch/>
        </p:blipFill>
        <p:spPr>
          <a:xfrm>
            <a:off x="20" y="10"/>
            <a:ext cx="12191980" cy="6857990"/>
          </a:xfrm>
          <a:prstGeom prst="rect">
            <a:avLst/>
          </a:prstGeom>
        </p:spPr>
      </p:pic>
      <p:sp>
        <p:nvSpPr>
          <p:cNvPr id="4" name="Rectangle: Rounded Corners 3">
            <a:extLst>
              <a:ext uri="{FF2B5EF4-FFF2-40B4-BE49-F238E27FC236}">
                <a16:creationId xmlns:a16="http://schemas.microsoft.com/office/drawing/2014/main" id="{826E9060-C783-4F6F-9D36-9653073B1F3A}"/>
              </a:ext>
            </a:extLst>
          </p:cNvPr>
          <p:cNvSpPr/>
          <p:nvPr/>
        </p:nvSpPr>
        <p:spPr>
          <a:xfrm>
            <a:off x="614597" y="498392"/>
            <a:ext cx="5345482" cy="83944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36914837-514A-44BC-B8BF-8A31E4FF4E01}"/>
              </a:ext>
            </a:extLst>
          </p:cNvPr>
          <p:cNvSpPr txBox="1"/>
          <p:nvPr/>
        </p:nvSpPr>
        <p:spPr>
          <a:xfrm>
            <a:off x="614597" y="625728"/>
            <a:ext cx="4931764" cy="584775"/>
          </a:xfrm>
          <a:prstGeom prst="rect">
            <a:avLst/>
          </a:prstGeom>
          <a:noFill/>
        </p:spPr>
        <p:txBody>
          <a:bodyPr wrap="square" rtlCol="0">
            <a:spAutoFit/>
          </a:bodyPr>
          <a:lstStyle/>
          <a:p>
            <a:pPr algn="ctr"/>
            <a:r>
              <a:rPr lang="en-GB" sz="3200" b="1" dirty="0">
                <a:solidFill>
                  <a:schemeClr val="accent6">
                    <a:lumMod val="50000"/>
                  </a:schemeClr>
                </a:solidFill>
              </a:rPr>
              <a:t>Create a Salt Dough Turtle </a:t>
            </a:r>
          </a:p>
        </p:txBody>
      </p:sp>
      <p:sp>
        <p:nvSpPr>
          <p:cNvPr id="6" name="Rectangle: Rounded Corners 5">
            <a:extLst>
              <a:ext uri="{FF2B5EF4-FFF2-40B4-BE49-F238E27FC236}">
                <a16:creationId xmlns:a16="http://schemas.microsoft.com/office/drawing/2014/main" id="{B3106BBD-AEF1-456D-8521-834D6A830638}"/>
              </a:ext>
            </a:extLst>
          </p:cNvPr>
          <p:cNvSpPr/>
          <p:nvPr/>
        </p:nvSpPr>
        <p:spPr>
          <a:xfrm>
            <a:off x="614597" y="1836223"/>
            <a:ext cx="5345482" cy="469913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FDBB5D65-8AF1-47B0-BDF7-9DD3271CB7ED}"/>
              </a:ext>
            </a:extLst>
          </p:cNvPr>
          <p:cNvSpPr txBox="1"/>
          <p:nvPr/>
        </p:nvSpPr>
        <p:spPr>
          <a:xfrm>
            <a:off x="1038813" y="2194302"/>
            <a:ext cx="4497050" cy="3693319"/>
          </a:xfrm>
          <a:prstGeom prst="rect">
            <a:avLst/>
          </a:prstGeom>
          <a:noFill/>
        </p:spPr>
        <p:txBody>
          <a:bodyPr wrap="square" rtlCol="0">
            <a:spAutoFit/>
          </a:bodyPr>
          <a:lstStyle/>
          <a:p>
            <a:r>
              <a:rPr lang="en-GB" b="1" dirty="0"/>
              <a:t>When you have baked your Salt Dough Turtle and it has cooled,  you can paint it or colour it with pens (sharpies are good ) </a:t>
            </a:r>
          </a:p>
          <a:p>
            <a:endParaRPr lang="en-GB" b="1" dirty="0"/>
          </a:p>
          <a:p>
            <a:r>
              <a:rPr lang="en-GB" b="1" dirty="0"/>
              <a:t>If you have an old fridge magnet ask an Adult to use some strong glue, and stick your Turtle on to it and then you can pop it on your fridge or a metallic surface. </a:t>
            </a:r>
          </a:p>
          <a:p>
            <a:endParaRPr lang="en-GB" b="1" dirty="0"/>
          </a:p>
          <a:p>
            <a:r>
              <a:rPr lang="en-GB" b="1" dirty="0"/>
              <a:t>Remember to take some pictures of your wonderful Turtles and send them to us. </a:t>
            </a:r>
          </a:p>
          <a:p>
            <a:endParaRPr lang="en-GB" b="1" dirty="0"/>
          </a:p>
          <a:p>
            <a:endParaRPr lang="en-GB" dirty="0"/>
          </a:p>
        </p:txBody>
      </p:sp>
      <p:pic>
        <p:nvPicPr>
          <p:cNvPr id="7" name="Picture 6">
            <a:extLst>
              <a:ext uri="{FF2B5EF4-FFF2-40B4-BE49-F238E27FC236}">
                <a16:creationId xmlns:a16="http://schemas.microsoft.com/office/drawing/2014/main" id="{FE801A0D-3ABA-4AD1-B5EB-09249305455F}"/>
              </a:ext>
            </a:extLst>
          </p:cNvPr>
          <p:cNvPicPr>
            <a:picLocks noChangeAspect="1"/>
          </p:cNvPicPr>
          <p:nvPr/>
        </p:nvPicPr>
        <p:blipFill>
          <a:blip r:embed="rId3"/>
          <a:stretch>
            <a:fillRect/>
          </a:stretch>
        </p:blipFill>
        <p:spPr>
          <a:xfrm>
            <a:off x="6463077" y="322638"/>
            <a:ext cx="2199243" cy="2795423"/>
          </a:xfrm>
          <a:prstGeom prst="rect">
            <a:avLst/>
          </a:prstGeom>
        </p:spPr>
      </p:pic>
      <p:pic>
        <p:nvPicPr>
          <p:cNvPr id="8" name="Picture 7">
            <a:extLst>
              <a:ext uri="{FF2B5EF4-FFF2-40B4-BE49-F238E27FC236}">
                <a16:creationId xmlns:a16="http://schemas.microsoft.com/office/drawing/2014/main" id="{98217B70-4C0C-4EE9-954B-5D1F39AB65AE}"/>
              </a:ext>
            </a:extLst>
          </p:cNvPr>
          <p:cNvPicPr>
            <a:picLocks noChangeAspect="1"/>
          </p:cNvPicPr>
          <p:nvPr/>
        </p:nvPicPr>
        <p:blipFill>
          <a:blip r:embed="rId4"/>
          <a:stretch>
            <a:fillRect/>
          </a:stretch>
        </p:blipFill>
        <p:spPr>
          <a:xfrm>
            <a:off x="7937453" y="3401717"/>
            <a:ext cx="3920068" cy="2889754"/>
          </a:xfrm>
          <a:prstGeom prst="rect">
            <a:avLst/>
          </a:prstGeom>
        </p:spPr>
      </p:pic>
      <p:pic>
        <p:nvPicPr>
          <p:cNvPr id="9" name="Picture 8">
            <a:extLst>
              <a:ext uri="{FF2B5EF4-FFF2-40B4-BE49-F238E27FC236}">
                <a16:creationId xmlns:a16="http://schemas.microsoft.com/office/drawing/2014/main" id="{4DABAA66-F743-4921-B618-F94E0D96176C}"/>
              </a:ext>
            </a:extLst>
          </p:cNvPr>
          <p:cNvPicPr>
            <a:picLocks noChangeAspect="1"/>
          </p:cNvPicPr>
          <p:nvPr/>
        </p:nvPicPr>
        <p:blipFill>
          <a:blip r:embed="rId5"/>
          <a:stretch>
            <a:fillRect/>
          </a:stretch>
        </p:blipFill>
        <p:spPr>
          <a:xfrm>
            <a:off x="9116933" y="566529"/>
            <a:ext cx="2249619" cy="1627773"/>
          </a:xfrm>
          <a:prstGeom prst="rect">
            <a:avLst/>
          </a:prstGeom>
        </p:spPr>
      </p:pic>
      <p:pic>
        <p:nvPicPr>
          <p:cNvPr id="10" name="Picture 9">
            <a:extLst>
              <a:ext uri="{FF2B5EF4-FFF2-40B4-BE49-F238E27FC236}">
                <a16:creationId xmlns:a16="http://schemas.microsoft.com/office/drawing/2014/main" id="{A50FA6F5-CAFF-4A77-91BE-78692C6CD63E}"/>
              </a:ext>
            </a:extLst>
          </p:cNvPr>
          <p:cNvPicPr>
            <a:picLocks noChangeAspect="1"/>
          </p:cNvPicPr>
          <p:nvPr/>
        </p:nvPicPr>
        <p:blipFill>
          <a:blip r:embed="rId6"/>
          <a:stretch>
            <a:fillRect/>
          </a:stretch>
        </p:blipFill>
        <p:spPr>
          <a:xfrm>
            <a:off x="5150219" y="5103125"/>
            <a:ext cx="1282878" cy="1282878"/>
          </a:xfrm>
          <a:prstGeom prst="rect">
            <a:avLst/>
          </a:prstGeom>
        </p:spPr>
      </p:pic>
    </p:spTree>
    <p:extLst>
      <p:ext uri="{BB962C8B-B14F-4D97-AF65-F5344CB8AC3E}">
        <p14:creationId xmlns:p14="http://schemas.microsoft.com/office/powerpoint/2010/main" val="1514793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97A41B-D1CA-4A5E-803A-CDD78225EF8A}"/>
              </a:ext>
            </a:extLst>
          </p:cNvPr>
          <p:cNvPicPr>
            <a:picLocks noChangeAspect="1"/>
          </p:cNvPicPr>
          <p:nvPr/>
        </p:nvPicPr>
        <p:blipFill rotWithShape="1">
          <a:blip r:embed="rId2">
            <a:alphaModFix amt="70000"/>
          </a:blip>
          <a:srcRect t="6402" b="18598"/>
          <a:stretch/>
        </p:blipFill>
        <p:spPr>
          <a:xfrm>
            <a:off x="20" y="10"/>
            <a:ext cx="12191980" cy="6857990"/>
          </a:xfrm>
          <a:prstGeom prst="rect">
            <a:avLst/>
          </a:prstGeom>
        </p:spPr>
      </p:pic>
    </p:spTree>
    <p:extLst>
      <p:ext uri="{BB962C8B-B14F-4D97-AF65-F5344CB8AC3E}">
        <p14:creationId xmlns:p14="http://schemas.microsoft.com/office/powerpoint/2010/main" val="2271837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354</Words>
  <Application>Microsoft Office PowerPoint</Application>
  <PresentationFormat>Widescreen</PresentationFormat>
  <Paragraphs>43</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Rounded MT Bold</vt:lpstr>
      <vt:lpstr>Calibri</vt:lpstr>
      <vt:lpstr>Calibri Light</vt:lpstr>
      <vt:lpstr>Georgia Pro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Spencer, Lynne</dc:creator>
  <cp:lastModifiedBy>Topsey-Eaton, Lynne</cp:lastModifiedBy>
  <cp:revision>19</cp:revision>
  <dcterms:created xsi:type="dcterms:W3CDTF">2020-06-03T09:40:47Z</dcterms:created>
  <dcterms:modified xsi:type="dcterms:W3CDTF">2020-06-05T12:43:32Z</dcterms:modified>
</cp:coreProperties>
</file>